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7" autoAdjust="0"/>
    <p:restoredTop sz="94660"/>
  </p:normalViewPr>
  <p:slideViewPr>
    <p:cSldViewPr snapToGrid="0">
      <p:cViewPr>
        <p:scale>
          <a:sx n="300" d="100"/>
          <a:sy n="300" d="100"/>
        </p:scale>
        <p:origin x="-5844" y="-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96193-3DD9-BD60-EB9C-57D53FF55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5A9E58-9C63-E89D-4197-A407189130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4EEC0B-0BAE-7AA3-4A3C-4A9B83A1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CA661-604D-F17B-3643-31A3C60A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D42FF-772E-EB96-D264-DB43E0F7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76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33642-6893-2E37-2588-3FB16F6B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C580B1-B283-1DA6-C218-9287E5020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D2969-CC45-72F1-3281-8B68B68B7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C265A-8C77-7ECB-57D2-4A295FC9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122EA-78E7-BA09-AEC7-48450E6E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3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FF64EA-6D25-D35E-DB3A-D7114F3BF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E2A504-9CF1-9330-8754-D1F7C9775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DF30E4-D1A7-7C30-B0A1-A6CFEF158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796E9F-2E99-32BC-7F17-35913B17F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5ECD6-BAF5-8D96-B342-516CBAB0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5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CFE8C-11BB-52E8-D7E0-8C5C9D64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9A60F-9C84-1EBB-461A-AD77AE058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91D84-C5BE-712F-42E2-392C7A25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B08DA-5FD3-4CA2-D331-1A0FA000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42DBC6-60DC-2C83-5113-A152D72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5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73084-6B3A-CA27-63F4-76F7CE61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FF3FAE-0A3B-32C4-803A-C6666092E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25965-FD6F-442C-246F-45134AF0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B2AB7-A090-8005-2FBA-8EF519DD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F2BE7-3750-504E-14F1-4E964830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11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44E3DD-5ADC-24DA-FD8B-E693DDC3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83E0B-ABE4-7E62-6EFB-8620D563B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20BA67-D6D7-041B-9926-0C71097E7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671146-B625-ADC6-C9AF-C2BB454CC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A02626-0E9C-2EAC-203A-3FCBCA106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A0E1D-7E32-E552-6BCF-973390467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602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4DA1E-8716-4638-FF47-2AE7D4E81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3E3E14-9B21-C36E-E2F2-3FB5023EB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D57883-98FE-1A4C-305D-2C4EE3CAF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462CF2-884B-AA36-2A1F-CD3D1BE740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0572AE-6FB6-0747-3B15-18C9D9E28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19F9A0-BC3F-78E1-CBDE-6C878E6A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E38995-A573-4287-76C2-31194A10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C36084-CABB-5DA6-597F-BCB835B9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8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CD51A8-9640-F4E9-D4F8-CFFE87FA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47B164-AA56-32AB-0A51-93075C14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03DD7F-5346-F073-C16D-905C313B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421A030-26F4-CE54-F7E3-15540482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66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0A460B-E647-7CEB-128C-76099DAA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49B7ED-1442-4FDB-6CD8-D043DED86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F0888A-BED7-3F4F-3263-77B27A97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7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14B6F-D0E2-0D12-7F66-CA4FC4D1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54C8E-8AA0-FAD6-E787-CCD3F4A6E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B6C38F-C1A6-5FAA-BCE0-A61974164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C1E13B-85B0-0359-84B7-C65CB28B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0952AA-A6F2-D01E-1984-2A6D214D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BA223-9B34-64EC-31F4-F3905283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97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38C06-AA6E-100E-C6CD-58535B3A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6163CD-E336-5B72-29D1-025A1172C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222CC7-9024-07FF-5851-B469C6382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F11AA-88F5-27E6-D23A-07091509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5253D2-EEBE-D2B5-01F1-ED2EE2B26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DCC1A9-4706-CCC1-2C40-40EA172E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3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A5638C-52DC-7EED-B768-BC52DCE3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36203-8EB5-51FF-6054-4787CBDA4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530E9-B8D5-19E9-9956-3A3CEB9D40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EAE6C-9F34-4901-91EF-C317E161BB75}" type="datetimeFigureOut">
              <a:rPr lang="ko-KR" altLang="en-US" smtClean="0"/>
              <a:t>2023-05-29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BF5A9A-ACB2-AC3A-6B93-5FC703C75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3A1F5-BB41-AE5E-DE91-515429EA6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48BED-F94D-4D47-A02F-4EA72D982A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69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98885F-4973-104C-DCA1-AC18E6CF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0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2A062E-4FB9-8C2C-271F-269F98F0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9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0D4993-A32D-6888-B64B-47A39E1B6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2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08F47D-71A4-AC49-22D3-DC0161C98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4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664FFC-820D-1A86-794F-94319F5EF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6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0E9CB1-C263-5C19-F7A1-C91C032C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8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0373D1-F9B2-21A4-8EDC-58CE928D2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CEACAC-62A6-4EBE-B5FD-221806424A5A}"/>
              </a:ext>
            </a:extLst>
          </p:cNvPr>
          <p:cNvCxnSpPr>
            <a:cxnSpLocks/>
          </p:cNvCxnSpPr>
          <p:nvPr/>
        </p:nvCxnSpPr>
        <p:spPr>
          <a:xfrm>
            <a:off x="6365875" y="4610100"/>
            <a:ext cx="11303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1C8EB1-AA22-5264-0471-FA3B93209A4C}"/>
              </a:ext>
            </a:extLst>
          </p:cNvPr>
          <p:cNvCxnSpPr/>
          <p:nvPr/>
        </p:nvCxnSpPr>
        <p:spPr>
          <a:xfrm flipV="1">
            <a:off x="5413375" y="406400"/>
            <a:ext cx="349250" cy="571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29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7D21FD-1E36-FBCD-3517-DC4CB5B13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70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재형</dc:creator>
  <cp:lastModifiedBy>김 재형</cp:lastModifiedBy>
  <cp:revision>2</cp:revision>
  <dcterms:created xsi:type="dcterms:W3CDTF">2023-05-29T05:04:53Z</dcterms:created>
  <dcterms:modified xsi:type="dcterms:W3CDTF">2023-05-30T12:54:10Z</dcterms:modified>
</cp:coreProperties>
</file>